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C03DDC-38D0-4E58-BE82-F13619B31539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DF6777-038F-486E-B54D-76057D52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7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5B69-D3FE-4223-868C-42EA6582C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 Specialty </a:t>
            </a:r>
            <a:r>
              <a:rPr lang="en-US" dirty="0" err="1"/>
              <a:t>ROofing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76D74-254C-4FE9-A64E-942683B5D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an estimate on our website! hmrosso.weebly.com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0E2CB-A506-4A75-9850-83387C9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9" y="4631235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7AA3-520B-4197-B6DF-387C1F8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job is too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EDFAD-0102-4734-8C0E-D0A25AC13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Big</a:t>
            </a:r>
          </a:p>
        </p:txBody>
      </p:sp>
      <p:pic>
        <p:nvPicPr>
          <p:cNvPr id="8" name="Content Placeholder 7" descr="A close up of a train station&#10;&#10;Description automatically generated">
            <a:extLst>
              <a:ext uri="{FF2B5EF4-FFF2-40B4-BE49-F238E27FC236}">
                <a16:creationId xmlns:a16="http://schemas.microsoft.com/office/drawing/2014/main" id="{4563FECD-3FF3-460D-AD15-E33E9D1127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5348"/>
            <a:ext cx="3657600" cy="2743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0EF31-1FFD-4643-8C7A-0AF989C3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or Small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4BAAC30-BEB2-405E-999F-FD0F6113F3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215348"/>
            <a:ext cx="4098341" cy="2743200"/>
          </a:xfrm>
        </p:spPr>
      </p:pic>
    </p:spTree>
    <p:extLst>
      <p:ext uri="{BB962C8B-B14F-4D97-AF65-F5344CB8AC3E}">
        <p14:creationId xmlns:p14="http://schemas.microsoft.com/office/powerpoint/2010/main" val="373914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 invX="1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689B-26D8-49DC-8757-5727359C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specialize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0316-2E8D-4280-B870-92A8A2A8E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Flat roof</a:t>
            </a:r>
          </a:p>
          <a:p>
            <a:r>
              <a:rPr lang="en-US" sz="4000" dirty="0"/>
              <a:t>Steep peaks</a:t>
            </a:r>
          </a:p>
          <a:p>
            <a:r>
              <a:rPr lang="en-US" sz="4000" dirty="0"/>
              <a:t>New homes</a:t>
            </a:r>
          </a:p>
          <a:p>
            <a:r>
              <a:rPr lang="en-US" sz="4000" dirty="0"/>
              <a:t>Repairs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4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5B69-D3FE-4223-868C-42EA6582C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 Specialty </a:t>
            </a:r>
            <a:r>
              <a:rPr lang="en-US" dirty="0" err="1"/>
              <a:t>ROofing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76D74-254C-4FE9-A64E-942683B5D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an estimate on our website! hmrosso.weebly.com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0E2CB-A506-4A75-9850-83387C9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9" y="4631235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24F5-38BF-41DD-A3CE-FD6F8503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</a:t>
            </a:r>
            <a:r>
              <a:rPr lang="en-US" dirty="0" err="1"/>
              <a:t>OPtions</a:t>
            </a:r>
            <a:endParaRPr lang="en-US" dirty="0"/>
          </a:p>
        </p:txBody>
      </p:sp>
      <p:pic>
        <p:nvPicPr>
          <p:cNvPr id="6" name="Content Placeholder 5" descr="A house that has a sign on the side of a lush green field&#10;&#10;Description automatically generated">
            <a:extLst>
              <a:ext uri="{FF2B5EF4-FFF2-40B4-BE49-F238E27FC236}">
                <a16:creationId xmlns:a16="http://schemas.microsoft.com/office/drawing/2014/main" id="{86D7A571-353D-4EF2-B2AB-5273545CC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7" y="2903220"/>
            <a:ext cx="5256431" cy="2743200"/>
          </a:xfrm>
        </p:spPr>
      </p:pic>
      <p:pic>
        <p:nvPicPr>
          <p:cNvPr id="8" name="Content Placeholder 7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6C36E40B-DF8F-4F7E-AAEC-8D44976DE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830624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20468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C07A-C22A-484D-95C1-9F781376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Roofs</a:t>
            </a:r>
          </a:p>
        </p:txBody>
      </p:sp>
      <p:pic>
        <p:nvPicPr>
          <p:cNvPr id="6" name="Picture Placeholder 5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0213A71E-8A69-4A53-99B6-B14C174BB1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59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F87A-B2BC-478E-B121-F3344947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vert">
            <a:normAutofit/>
          </a:bodyPr>
          <a:lstStyle/>
          <a:p>
            <a:pPr algn="ctr"/>
            <a:r>
              <a:rPr lang="en-US" sz="4400" dirty="0">
                <a:latin typeface="Bauhaus 93" panose="04030905020B02020C02" pitchFamily="82" charset="0"/>
              </a:rPr>
              <a:t>Get Noticed!</a:t>
            </a:r>
            <a:r>
              <a:rPr lang="en-US" sz="4400" i="1" dirty="0">
                <a:latin typeface="Bauhaus 93" panose="04030905020B02020C02" pitchFamily="82" charset="0"/>
              </a:rPr>
              <a:t> </a:t>
            </a:r>
            <a:endParaRPr lang="en-US" sz="4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1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 invX="1"/>
      </p:transition>
    </mc:Choice>
    <mc:Fallback xmlns=""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</TotalTime>
  <Words>55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Bauhaus 93</vt:lpstr>
      <vt:lpstr>Corbel</vt:lpstr>
      <vt:lpstr>Wingdings</vt:lpstr>
      <vt:lpstr>Banded</vt:lpstr>
      <vt:lpstr>HR Specialty ROofing</vt:lpstr>
      <vt:lpstr>No job is too</vt:lpstr>
      <vt:lpstr>We specialize in:</vt:lpstr>
      <vt:lpstr>HR Specialty ROofing</vt:lpstr>
      <vt:lpstr>Environmental OPtions</vt:lpstr>
      <vt:lpstr>Specialty Roofs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Specialty ROofing</dc:title>
  <dc:creator>Haley  Rosso</dc:creator>
  <cp:lastModifiedBy>Haley  Rosso</cp:lastModifiedBy>
  <cp:revision>4</cp:revision>
  <dcterms:created xsi:type="dcterms:W3CDTF">2019-05-09T03:35:56Z</dcterms:created>
  <dcterms:modified xsi:type="dcterms:W3CDTF">2019-06-27T21:55:02Z</dcterms:modified>
</cp:coreProperties>
</file>